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08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2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6D8DF-2721-1741-BDC6-6C338BD20C12}" type="datetimeFigureOut">
              <a:rPr lang="en-US" smtClean="0"/>
              <a:t>11/25/09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3D028-58BE-2049-88D3-35C11EE587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3D028-58BE-2049-88D3-35C11EE5876B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F4C3B-12BB-4EC8-A596-2037BFBCFD5E}" type="datetime1">
              <a:rPr lang="en-US" smtClean="0"/>
              <a:pPr/>
              <a:t>11/25/09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214FBC-E3B0-4EAB-95AF-6C63DF6D88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6602-494A-F94E-B096-A7AAD6179435}" type="datetimeFigureOut">
              <a:rPr lang="en-US" smtClean="0"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39D08-60ED-FD44-8439-EB4293BF87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6602-494A-F94E-B096-A7AAD6179435}" type="datetimeFigureOut">
              <a:rPr lang="en-US" smtClean="0"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39D08-60ED-FD44-8439-EB4293BF87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5B6602-494A-F94E-B096-A7AAD6179435}" type="datetimeFigureOut">
              <a:rPr lang="en-US" smtClean="0"/>
              <a:t>11/25/09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9F39D08-60ED-FD44-8439-EB4293BF8748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6602-494A-F94E-B096-A7AAD6179435}" type="datetimeFigureOut">
              <a:rPr lang="en-US" smtClean="0"/>
              <a:t>11/25/09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39D08-60ED-FD44-8439-EB4293BF874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39D08-60ED-FD44-8439-EB4293BF874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6602-494A-F94E-B096-A7AAD6179435}" type="datetimeFigureOut">
              <a:rPr lang="en-US" smtClean="0"/>
              <a:t>11/25/09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6602-494A-F94E-B096-A7AAD6179435}" type="datetimeFigureOut">
              <a:rPr lang="en-US" smtClean="0"/>
              <a:t>11/25/09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39D08-60ED-FD44-8439-EB4293BF874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6602-494A-F94E-B096-A7AAD6179435}" type="datetimeFigureOut">
              <a:rPr lang="en-US" smtClean="0"/>
              <a:t>11/25/09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39D08-60ED-FD44-8439-EB4293BF87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5B6602-494A-F94E-B096-A7AAD6179435}" type="datetimeFigureOut">
              <a:rPr lang="en-US" smtClean="0"/>
              <a:t>11/25/09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9F39D08-60ED-FD44-8439-EB4293BF874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6602-494A-F94E-B096-A7AAD6179435}" type="datetimeFigureOut">
              <a:rPr lang="en-US" smtClean="0"/>
              <a:t>11/25/09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F39D08-60ED-FD44-8439-EB4293BF874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15B6602-494A-F94E-B096-A7AAD6179435}" type="datetimeFigureOut">
              <a:rPr lang="en-US" smtClean="0"/>
              <a:t>11/25/09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9F39D08-60ED-FD44-8439-EB4293BF87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Gravity?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scientist name </a:t>
            </a:r>
            <a:r>
              <a:rPr lang="en-US" i="1" dirty="0" smtClean="0"/>
              <a:t>Sir Isaac Newton</a:t>
            </a:r>
            <a:r>
              <a:rPr lang="en-US" dirty="0" smtClean="0"/>
              <a:t> said that everything – you, a marble, your desk, the moon – </a:t>
            </a:r>
            <a:r>
              <a:rPr lang="en-US" i="1" dirty="0" smtClean="0"/>
              <a:t>pull</a:t>
            </a:r>
            <a:r>
              <a:rPr lang="en-US" dirty="0" smtClean="0"/>
              <a:t> on everything else.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Definition:</a:t>
            </a:r>
          </a:p>
          <a:p>
            <a:pPr lvl="1"/>
            <a:r>
              <a:rPr lang="en-US" dirty="0" smtClean="0"/>
              <a:t>Is a pull that every object exerts on every other object.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Gravity	</a:t>
            </a: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0" y="2574841"/>
            <a:ext cx="1638300" cy="1739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815" y="5001544"/>
            <a:ext cx="1905000" cy="1435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9268" y="4823744"/>
            <a:ext cx="1612900" cy="1612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Acts on </a:t>
            </a:r>
            <a:r>
              <a:rPr lang="en-US" i="1" dirty="0" smtClean="0"/>
              <a:t>everything</a:t>
            </a:r>
            <a:r>
              <a:rPr lang="en-US" dirty="0" smtClean="0"/>
              <a:t>, large or small, in the </a:t>
            </a:r>
            <a:r>
              <a:rPr lang="en-US" i="1" dirty="0" smtClean="0"/>
              <a:t>same </a:t>
            </a:r>
            <a:r>
              <a:rPr lang="en-US" dirty="0" smtClean="0"/>
              <a:t>way.</a:t>
            </a:r>
          </a:p>
          <a:p>
            <a:r>
              <a:rPr lang="en-US" dirty="0" smtClean="0"/>
              <a:t>The more stuff or, </a:t>
            </a:r>
            <a:r>
              <a:rPr lang="en-US" i="1" dirty="0" smtClean="0"/>
              <a:t>matter</a:t>
            </a:r>
            <a:r>
              <a:rPr lang="en-US" dirty="0" smtClean="0"/>
              <a:t>, something has, the more pull it has.</a:t>
            </a:r>
          </a:p>
          <a:p>
            <a:r>
              <a:rPr lang="en-US" dirty="0" smtClean="0"/>
              <a:t>The More </a:t>
            </a:r>
            <a:r>
              <a:rPr lang="en-US" i="1" dirty="0" smtClean="0"/>
              <a:t>matter</a:t>
            </a:r>
            <a:r>
              <a:rPr lang="en-US" dirty="0" smtClean="0"/>
              <a:t>, the more </a:t>
            </a:r>
            <a:r>
              <a:rPr lang="en-US" i="1" dirty="0" smtClean="0"/>
              <a:t>gravity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Gravity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763" y="3456405"/>
            <a:ext cx="4445000" cy="332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Definition:</a:t>
            </a:r>
          </a:p>
          <a:p>
            <a:pPr lvl="1"/>
            <a:r>
              <a:rPr lang="en-US" dirty="0" smtClean="0"/>
              <a:t>Weight is a measure of how much Earth’s </a:t>
            </a:r>
            <a:r>
              <a:rPr lang="en-US" i="1" dirty="0" smtClean="0"/>
              <a:t>gravity</a:t>
            </a:r>
            <a:r>
              <a:rPr lang="en-US" dirty="0" smtClean="0"/>
              <a:t> pulls down on an object.</a:t>
            </a:r>
          </a:p>
          <a:p>
            <a:r>
              <a:rPr lang="en-US" dirty="0" smtClean="0"/>
              <a:t>Weight is measured on a </a:t>
            </a:r>
            <a:r>
              <a:rPr lang="en-US" i="1" dirty="0" smtClean="0"/>
              <a:t>scale.</a:t>
            </a:r>
          </a:p>
          <a:p>
            <a:r>
              <a:rPr lang="en-US" dirty="0" smtClean="0"/>
              <a:t>Would you weigh more on Earth or the moon?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Gravity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434" y="4144211"/>
            <a:ext cx="1714500" cy="171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Would you weigh more on Earth or Jupiter?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Weight is measured in </a:t>
            </a:r>
            <a:r>
              <a:rPr lang="en-US" i="1" dirty="0" err="1" smtClean="0"/>
              <a:t>newtons</a:t>
            </a:r>
            <a:r>
              <a:rPr lang="en-US" i="1" dirty="0" smtClean="0"/>
              <a:t>.</a:t>
            </a:r>
          </a:p>
          <a:p>
            <a:pPr lvl="1"/>
            <a:r>
              <a:rPr lang="en-US" dirty="0" smtClean="0"/>
              <a:t>after Sir Isaac Newton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Gravity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6863" y="2091489"/>
            <a:ext cx="1828800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Definition:</a:t>
            </a:r>
          </a:p>
          <a:p>
            <a:pPr lvl="1"/>
            <a:r>
              <a:rPr lang="en-US" dirty="0" smtClean="0"/>
              <a:t>Mass is the amount of </a:t>
            </a:r>
            <a:r>
              <a:rPr lang="en-US" i="1" dirty="0" smtClean="0"/>
              <a:t>matter</a:t>
            </a:r>
            <a:r>
              <a:rPr lang="en-US" dirty="0" smtClean="0"/>
              <a:t> in an object.</a:t>
            </a:r>
          </a:p>
          <a:p>
            <a:r>
              <a:rPr lang="en-US" dirty="0" smtClean="0"/>
              <a:t>Your weight may be less on the moon, but your </a:t>
            </a:r>
            <a:r>
              <a:rPr lang="en-US" i="1" dirty="0" smtClean="0"/>
              <a:t>mass</a:t>
            </a:r>
            <a:r>
              <a:rPr lang="en-US" dirty="0" smtClean="0"/>
              <a:t> is the same.</a:t>
            </a:r>
          </a:p>
          <a:p>
            <a:r>
              <a:rPr lang="en-US" dirty="0" smtClean="0"/>
              <a:t>You have to </a:t>
            </a:r>
            <a:r>
              <a:rPr lang="en-US" i="1" dirty="0" smtClean="0"/>
              <a:t>take away</a:t>
            </a:r>
            <a:r>
              <a:rPr lang="en-US" dirty="0" smtClean="0"/>
              <a:t> or </a:t>
            </a:r>
            <a:r>
              <a:rPr lang="en-US" i="1" dirty="0" smtClean="0"/>
              <a:t>add</a:t>
            </a:r>
            <a:r>
              <a:rPr lang="en-US" dirty="0" smtClean="0"/>
              <a:t> something to change an object’s mass.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Gravity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Mass is measure by using a </a:t>
            </a:r>
            <a:r>
              <a:rPr lang="en-US" i="1" dirty="0" smtClean="0"/>
              <a:t>balance.</a:t>
            </a:r>
            <a:endParaRPr lang="en-US" dirty="0" smtClean="0"/>
          </a:p>
          <a:p>
            <a:r>
              <a:rPr lang="en-US" dirty="0" smtClean="0"/>
              <a:t>Mass is measured in </a:t>
            </a:r>
            <a:r>
              <a:rPr lang="en-US" i="1" dirty="0" smtClean="0"/>
              <a:t>grams</a:t>
            </a:r>
            <a:r>
              <a:rPr lang="en-US" dirty="0" smtClean="0"/>
              <a:t> or </a:t>
            </a:r>
            <a:r>
              <a:rPr lang="en-US" i="1" dirty="0" smtClean="0"/>
              <a:t>kilograms.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Gravity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9" y="2668538"/>
            <a:ext cx="5611061" cy="37780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60</TotalTime>
  <Words>204</Words>
  <Application>Microsoft Macintosh PowerPoint</Application>
  <PresentationFormat>On-screen Show (4:3)</PresentationFormat>
  <Paragraphs>33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What is Gravity?</vt:lpstr>
      <vt:lpstr>Gravity </vt:lpstr>
      <vt:lpstr>Gravity</vt:lpstr>
      <vt:lpstr>Measuring Gravity</vt:lpstr>
      <vt:lpstr>Measuring Gravity</vt:lpstr>
      <vt:lpstr>Measuring Gravity</vt:lpstr>
      <vt:lpstr>Measuring Gravity</vt:lpstr>
    </vt:vector>
  </TitlesOfParts>
  <Company>Oskaloosa Community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Gravity?</dc:title>
  <dc:creator>Veiseth Tim</dc:creator>
  <cp:lastModifiedBy>Veiseth Tim</cp:lastModifiedBy>
  <cp:revision>2</cp:revision>
  <dcterms:created xsi:type="dcterms:W3CDTF">2009-11-25T16:45:08Z</dcterms:created>
  <dcterms:modified xsi:type="dcterms:W3CDTF">2009-11-25T17:45:34Z</dcterms:modified>
</cp:coreProperties>
</file>